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96" y="108"/>
      </p:cViewPr>
      <p:guideLst>
        <p:guide orient="horz" pos="3067"/>
        <p:guide pos="20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塚本 正巳" userId="6e14375720cd2c28" providerId="LiveId" clId="{1D872AF5-7A3B-4045-BCF5-47431484FCEC}"/>
    <pc:docChg chg="custSel addSld delSld modSld sldOrd">
      <pc:chgData name="塚本 正巳" userId="6e14375720cd2c28" providerId="LiveId" clId="{1D872AF5-7A3B-4045-BCF5-47431484FCEC}" dt="2021-11-09T00:43:13.640" v="4582" actId="20577"/>
      <pc:docMkLst>
        <pc:docMk/>
      </pc:docMkLst>
      <pc:sldChg chg="modSp mod">
        <pc:chgData name="塚本 正巳" userId="6e14375720cd2c28" providerId="LiveId" clId="{1D872AF5-7A3B-4045-BCF5-47431484FCEC}" dt="2021-11-09T00:43:03.861" v="4579" actId="20577"/>
        <pc:sldMkLst>
          <pc:docMk/>
          <pc:sldMk cId="2555194588" sldId="260"/>
        </pc:sldMkLst>
        <pc:spChg chg="mod">
          <ac:chgData name="塚本 正巳" userId="6e14375720cd2c28" providerId="LiveId" clId="{1D872AF5-7A3B-4045-BCF5-47431484FCEC}" dt="2021-11-09T00:43:03.861" v="4579" actId="20577"/>
          <ac:spMkLst>
            <pc:docMk/>
            <pc:sldMk cId="2555194588" sldId="260"/>
            <ac:spMk id="2" creationId="{00000000-0000-0000-0000-000000000000}"/>
          </ac:spMkLst>
        </pc:spChg>
      </pc:sldChg>
      <pc:sldChg chg="modSp mod">
        <pc:chgData name="塚本 正巳" userId="6e14375720cd2c28" providerId="LiveId" clId="{1D872AF5-7A3B-4045-BCF5-47431484FCEC}" dt="2021-11-09T00:42:38.783" v="4571" actId="20577"/>
        <pc:sldMkLst>
          <pc:docMk/>
          <pc:sldMk cId="3824617044" sldId="266"/>
        </pc:sldMkLst>
        <pc:spChg chg="mod">
          <ac:chgData name="塚本 正巳" userId="6e14375720cd2c28" providerId="LiveId" clId="{1D872AF5-7A3B-4045-BCF5-47431484FCEC}" dt="2021-11-09T00:42:38.783" v="4571" actId="20577"/>
          <ac:spMkLst>
            <pc:docMk/>
            <pc:sldMk cId="3824617044" sldId="266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0-31T21:22:17.342" v="2288" actId="255"/>
          <ac:spMkLst>
            <pc:docMk/>
            <pc:sldMk cId="3824617044" sldId="266"/>
            <ac:spMk id="3" creationId="{00000000-0000-0000-0000-000000000000}"/>
          </ac:spMkLst>
        </pc:spChg>
      </pc:sldChg>
      <pc:sldChg chg="modSp mod">
        <pc:chgData name="塚本 正巳" userId="6e14375720cd2c28" providerId="LiveId" clId="{1D872AF5-7A3B-4045-BCF5-47431484FCEC}" dt="2021-11-09T00:38:00.692" v="4551" actId="20577"/>
        <pc:sldMkLst>
          <pc:docMk/>
          <pc:sldMk cId="982705383" sldId="267"/>
        </pc:sldMkLst>
        <pc:spChg chg="mod">
          <ac:chgData name="塚本 正巳" userId="6e14375720cd2c28" providerId="LiveId" clId="{1D872AF5-7A3B-4045-BCF5-47431484FCEC}" dt="2021-11-09T00:36:15.414" v="4536" actId="20577"/>
          <ac:spMkLst>
            <pc:docMk/>
            <pc:sldMk cId="982705383" sldId="267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1-09T00:38:00.692" v="4551" actId="20577"/>
          <ac:spMkLst>
            <pc:docMk/>
            <pc:sldMk cId="982705383" sldId="267"/>
            <ac:spMk id="4" creationId="{00000000-0000-0000-0000-000000000000}"/>
          </ac:spMkLst>
        </pc:spChg>
      </pc:sldChg>
      <pc:sldChg chg="ord">
        <pc:chgData name="塚本 正巳" userId="6e14375720cd2c28" providerId="LiveId" clId="{1D872AF5-7A3B-4045-BCF5-47431484FCEC}" dt="2021-11-08T23:43:03.678" v="3934"/>
        <pc:sldMkLst>
          <pc:docMk/>
          <pc:sldMk cId="922240815" sldId="277"/>
        </pc:sldMkLst>
      </pc:sldChg>
      <pc:sldChg chg="modSp mod">
        <pc:chgData name="塚本 正巳" userId="6e14375720cd2c28" providerId="LiveId" clId="{1D872AF5-7A3B-4045-BCF5-47431484FCEC}" dt="2021-11-09T00:42:17.465" v="4565" actId="20577"/>
        <pc:sldMkLst>
          <pc:docMk/>
          <pc:sldMk cId="3465760772" sldId="278"/>
        </pc:sldMkLst>
        <pc:spChg chg="mod">
          <ac:chgData name="塚本 正巳" userId="6e14375720cd2c28" providerId="LiveId" clId="{1D872AF5-7A3B-4045-BCF5-47431484FCEC}" dt="2021-11-09T00:42:17.465" v="4565" actId="20577"/>
          <ac:spMkLst>
            <pc:docMk/>
            <pc:sldMk cId="3465760772" sldId="278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0-26T21:56:17.940" v="479" actId="20577"/>
          <ac:spMkLst>
            <pc:docMk/>
            <pc:sldMk cId="3465760772" sldId="278"/>
            <ac:spMk id="3" creationId="{00000000-0000-0000-0000-000000000000}"/>
          </ac:spMkLst>
        </pc:spChg>
        <pc:spChg chg="mod">
          <ac:chgData name="塚本 正巳" userId="6e14375720cd2c28" providerId="LiveId" clId="{1D872AF5-7A3B-4045-BCF5-47431484FCEC}" dt="2021-10-26T22:10:07.908" v="494" actId="20577"/>
          <ac:spMkLst>
            <pc:docMk/>
            <pc:sldMk cId="3465760772" sldId="278"/>
            <ac:spMk id="4" creationId="{00000000-0000-0000-0000-000000000000}"/>
          </ac:spMkLst>
        </pc:spChg>
      </pc:sldChg>
      <pc:sldChg chg="modSp mod ord">
        <pc:chgData name="塚本 正巳" userId="6e14375720cd2c28" providerId="LiveId" clId="{1D872AF5-7A3B-4045-BCF5-47431484FCEC}" dt="2021-11-09T00:42:01.125" v="4561"/>
        <pc:sldMkLst>
          <pc:docMk/>
          <pc:sldMk cId="3909058097" sldId="279"/>
        </pc:sldMkLst>
        <pc:spChg chg="mod">
          <ac:chgData name="塚本 正巳" userId="6e14375720cd2c28" providerId="LiveId" clId="{1D872AF5-7A3B-4045-BCF5-47431484FCEC}" dt="2021-11-09T00:41:52.461" v="4559" actId="20577"/>
          <ac:spMkLst>
            <pc:docMk/>
            <pc:sldMk cId="3909058097" sldId="279"/>
            <ac:spMk id="2" creationId="{00000000-0000-0000-0000-000000000000}"/>
          </ac:spMkLst>
        </pc:spChg>
      </pc:sldChg>
      <pc:sldChg chg="del">
        <pc:chgData name="塚本 正巳" userId="6e14375720cd2c28" providerId="LiveId" clId="{1D872AF5-7A3B-4045-BCF5-47431484FCEC}" dt="2021-10-29T06:00:25.926" v="499" actId="2696"/>
        <pc:sldMkLst>
          <pc:docMk/>
          <pc:sldMk cId="144132652" sldId="280"/>
        </pc:sldMkLst>
      </pc:sldChg>
      <pc:sldChg chg="del">
        <pc:chgData name="塚本 正巳" userId="6e14375720cd2c28" providerId="LiveId" clId="{1D872AF5-7A3B-4045-BCF5-47431484FCEC}" dt="2021-10-29T06:00:41.285" v="500" actId="2696"/>
        <pc:sldMkLst>
          <pc:docMk/>
          <pc:sldMk cId="3364132611" sldId="281"/>
        </pc:sldMkLst>
      </pc:sldChg>
      <pc:sldChg chg="modSp mod">
        <pc:chgData name="塚本 正巳" userId="6e14375720cd2c28" providerId="LiveId" clId="{1D872AF5-7A3B-4045-BCF5-47431484FCEC}" dt="2021-11-09T00:43:13.640" v="4582" actId="20577"/>
        <pc:sldMkLst>
          <pc:docMk/>
          <pc:sldMk cId="1259124453" sldId="282"/>
        </pc:sldMkLst>
        <pc:spChg chg="mod">
          <ac:chgData name="塚本 正巳" userId="6e14375720cd2c28" providerId="LiveId" clId="{1D872AF5-7A3B-4045-BCF5-47431484FCEC}" dt="2021-11-09T00:43:13.640" v="4582" actId="20577"/>
          <ac:spMkLst>
            <pc:docMk/>
            <pc:sldMk cId="1259124453" sldId="282"/>
            <ac:spMk id="2" creationId="{00000000-0000-0000-0000-000000000000}"/>
          </ac:spMkLst>
        </pc:spChg>
      </pc:sldChg>
      <pc:sldChg chg="modSp del mod">
        <pc:chgData name="塚本 正巳" userId="6e14375720cd2c28" providerId="LiveId" clId="{1D872AF5-7A3B-4045-BCF5-47431484FCEC}" dt="2021-10-31T21:16:14.513" v="2271" actId="2696"/>
        <pc:sldMkLst>
          <pc:docMk/>
          <pc:sldMk cId="1354966642" sldId="283"/>
        </pc:sldMkLst>
        <pc:spChg chg="mod">
          <ac:chgData name="塚本 正巳" userId="6e14375720cd2c28" providerId="LiveId" clId="{1D872AF5-7A3B-4045-BCF5-47431484FCEC}" dt="2021-10-29T21:50:51.668" v="2129" actId="1076"/>
          <ac:spMkLst>
            <pc:docMk/>
            <pc:sldMk cId="1354966642" sldId="283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0-29T21:50:58.637" v="2130" actId="1076"/>
          <ac:spMkLst>
            <pc:docMk/>
            <pc:sldMk cId="1354966642" sldId="283"/>
            <ac:spMk id="3" creationId="{00000000-0000-0000-0000-000000000000}"/>
          </ac:spMkLst>
        </pc:spChg>
        <pc:spChg chg="mod">
          <ac:chgData name="塚本 正巳" userId="6e14375720cd2c28" providerId="LiveId" clId="{1D872AF5-7A3B-4045-BCF5-47431484FCEC}" dt="2021-10-29T22:58:24.414" v="2143" actId="14100"/>
          <ac:spMkLst>
            <pc:docMk/>
            <pc:sldMk cId="1354966642" sldId="283"/>
            <ac:spMk id="4" creationId="{00000000-0000-0000-0000-000000000000}"/>
          </ac:spMkLst>
        </pc:spChg>
      </pc:sldChg>
      <pc:sldChg chg="modSp mod ord">
        <pc:chgData name="塚本 正巳" userId="6e14375720cd2c28" providerId="LiveId" clId="{1D872AF5-7A3B-4045-BCF5-47431484FCEC}" dt="2021-11-09T00:42:44.535" v="4573" actId="20577"/>
        <pc:sldMkLst>
          <pc:docMk/>
          <pc:sldMk cId="903372878" sldId="284"/>
        </pc:sldMkLst>
        <pc:spChg chg="mod">
          <ac:chgData name="塚本 正巳" userId="6e14375720cd2c28" providerId="LiveId" clId="{1D872AF5-7A3B-4045-BCF5-47431484FCEC}" dt="2021-11-09T00:42:44.535" v="4573" actId="20577"/>
          <ac:spMkLst>
            <pc:docMk/>
            <pc:sldMk cId="903372878" sldId="284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1-03T10:37:28.791" v="2501" actId="20577"/>
          <ac:spMkLst>
            <pc:docMk/>
            <pc:sldMk cId="903372878" sldId="284"/>
            <ac:spMk id="3" creationId="{00000000-0000-0000-0000-000000000000}"/>
          </ac:spMkLst>
        </pc:spChg>
        <pc:spChg chg="mod">
          <ac:chgData name="塚本 正巳" userId="6e14375720cd2c28" providerId="LiveId" clId="{1D872AF5-7A3B-4045-BCF5-47431484FCEC}" dt="2021-11-08T20:52:14.540" v="2984" actId="20577"/>
          <ac:spMkLst>
            <pc:docMk/>
            <pc:sldMk cId="903372878" sldId="284"/>
            <ac:spMk id="4" creationId="{00000000-0000-0000-0000-000000000000}"/>
          </ac:spMkLst>
        </pc:spChg>
      </pc:sldChg>
      <pc:sldChg chg="modSp mod">
        <pc:chgData name="塚本 正巳" userId="6e14375720cd2c28" providerId="LiveId" clId="{1D872AF5-7A3B-4045-BCF5-47431484FCEC}" dt="2021-11-09T00:34:51.538" v="4534" actId="6549"/>
        <pc:sldMkLst>
          <pc:docMk/>
          <pc:sldMk cId="2230659725" sldId="285"/>
        </pc:sldMkLst>
        <pc:spChg chg="mod">
          <ac:chgData name="塚本 正巳" userId="6e14375720cd2c28" providerId="LiveId" clId="{1D872AF5-7A3B-4045-BCF5-47431484FCEC}" dt="2021-11-08T23:32:45.022" v="3932" actId="6549"/>
          <ac:spMkLst>
            <pc:docMk/>
            <pc:sldMk cId="2230659725" sldId="285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1-09T00:33:56.896" v="4519" actId="20577"/>
          <ac:spMkLst>
            <pc:docMk/>
            <pc:sldMk cId="2230659725" sldId="285"/>
            <ac:spMk id="3" creationId="{00000000-0000-0000-0000-000000000000}"/>
          </ac:spMkLst>
        </pc:spChg>
        <pc:spChg chg="mod">
          <ac:chgData name="塚本 正巳" userId="6e14375720cd2c28" providerId="LiveId" clId="{1D872AF5-7A3B-4045-BCF5-47431484FCEC}" dt="2021-11-09T00:34:51.538" v="4534" actId="6549"/>
          <ac:spMkLst>
            <pc:docMk/>
            <pc:sldMk cId="2230659725" sldId="285"/>
            <ac:spMk id="4" creationId="{00000000-0000-0000-0000-000000000000}"/>
          </ac:spMkLst>
        </pc:spChg>
      </pc:sldChg>
      <pc:sldChg chg="del">
        <pc:chgData name="塚本 正巳" userId="6e14375720cd2c28" providerId="LiveId" clId="{1D872AF5-7A3B-4045-BCF5-47431484FCEC}" dt="2021-10-29T06:02:09.214" v="501" actId="2696"/>
        <pc:sldMkLst>
          <pc:docMk/>
          <pc:sldMk cId="201538266" sldId="286"/>
        </pc:sldMkLst>
      </pc:sldChg>
      <pc:sldChg chg="modSp add mod ord">
        <pc:chgData name="塚本 正巳" userId="6e14375720cd2c28" providerId="LiveId" clId="{1D872AF5-7A3B-4045-BCF5-47431484FCEC}" dt="2021-11-09T00:42:09.312" v="4563" actId="20577"/>
        <pc:sldMkLst>
          <pc:docMk/>
          <pc:sldMk cId="583517204" sldId="287"/>
        </pc:sldMkLst>
        <pc:spChg chg="mod">
          <ac:chgData name="塚本 正巳" userId="6e14375720cd2c28" providerId="LiveId" clId="{1D872AF5-7A3B-4045-BCF5-47431484FCEC}" dt="2021-11-09T00:42:09.312" v="4563" actId="20577"/>
          <ac:spMkLst>
            <pc:docMk/>
            <pc:sldMk cId="583517204" sldId="287"/>
            <ac:spMk id="2" creationId="{00000000-0000-0000-0000-000000000000}"/>
          </ac:spMkLst>
        </pc:spChg>
      </pc:sldChg>
      <pc:sldChg chg="modSp add mod">
        <pc:chgData name="塚本 正巳" userId="6e14375720cd2c28" providerId="LiveId" clId="{1D872AF5-7A3B-4045-BCF5-47431484FCEC}" dt="2021-11-09T00:42:25.674" v="4567" actId="20577"/>
        <pc:sldMkLst>
          <pc:docMk/>
          <pc:sldMk cId="2936060320" sldId="288"/>
        </pc:sldMkLst>
        <pc:spChg chg="mod">
          <ac:chgData name="塚本 正巳" userId="6e14375720cd2c28" providerId="LiveId" clId="{1D872AF5-7A3B-4045-BCF5-47431484FCEC}" dt="2021-11-09T00:42:25.674" v="4567" actId="20577"/>
          <ac:spMkLst>
            <pc:docMk/>
            <pc:sldMk cId="2936060320" sldId="288"/>
            <ac:spMk id="2" creationId="{00000000-0000-0000-0000-000000000000}"/>
          </ac:spMkLst>
        </pc:spChg>
        <pc:spChg chg="mod">
          <ac:chgData name="塚本 正巳" userId="6e14375720cd2c28" providerId="LiveId" clId="{1D872AF5-7A3B-4045-BCF5-47431484FCEC}" dt="2021-11-08T23:31:59.086" v="3926" actId="255"/>
          <ac:spMkLst>
            <pc:docMk/>
            <pc:sldMk cId="2936060320" sldId="288"/>
            <ac:spMk id="3" creationId="{00000000-0000-0000-0000-000000000000}"/>
          </ac:spMkLst>
        </pc:spChg>
      </pc:sldChg>
      <pc:sldChg chg="delSp modSp new del mod">
        <pc:chgData name="塚本 正巳" userId="6e14375720cd2c28" providerId="LiveId" clId="{1D872AF5-7A3B-4045-BCF5-47431484FCEC}" dt="2021-10-31T21:16:31.943" v="2272" actId="2696"/>
        <pc:sldMkLst>
          <pc:docMk/>
          <pc:sldMk cId="2422994807" sldId="289"/>
        </pc:sldMkLst>
        <pc:spChg chg="mod">
          <ac:chgData name="塚本 正巳" userId="6e14375720cd2c28" providerId="LiveId" clId="{1D872AF5-7A3B-4045-BCF5-47431484FCEC}" dt="2021-10-31T21:14:51.798" v="2268" actId="21"/>
          <ac:spMkLst>
            <pc:docMk/>
            <pc:sldMk cId="2422994807" sldId="289"/>
            <ac:spMk id="2" creationId="{77A55E07-C3C2-4F1C-9C58-3BC74CD5CF24}"/>
          </ac:spMkLst>
        </pc:spChg>
        <pc:spChg chg="del mod">
          <ac:chgData name="塚本 正巳" userId="6e14375720cd2c28" providerId="LiveId" clId="{1D872AF5-7A3B-4045-BCF5-47431484FCEC}" dt="2021-10-31T21:12:56.676" v="2266" actId="478"/>
          <ac:spMkLst>
            <pc:docMk/>
            <pc:sldMk cId="2422994807" sldId="289"/>
            <ac:spMk id="3" creationId="{AD4F47AA-0C40-428D-AC90-0CE756015B6A}"/>
          </ac:spMkLst>
        </pc:spChg>
        <pc:spChg chg="mod">
          <ac:chgData name="塚本 正巳" userId="6e14375720cd2c28" providerId="LiveId" clId="{1D872AF5-7A3B-4045-BCF5-47431484FCEC}" dt="2021-10-31T21:01:39.607" v="2177" actId="14100"/>
          <ac:spMkLst>
            <pc:docMk/>
            <pc:sldMk cId="2422994807" sldId="289"/>
            <ac:spMk id="4" creationId="{02F17569-59E3-4AD1-8AD0-C9C85C8FE807}"/>
          </ac:spMkLst>
        </pc:spChg>
      </pc:sldChg>
      <pc:sldChg chg="modSp new mod">
        <pc:chgData name="塚本 正巳" userId="6e14375720cd2c28" providerId="LiveId" clId="{1D872AF5-7A3B-4045-BCF5-47431484FCEC}" dt="2021-11-09T00:42:51.046" v="4575" actId="20577"/>
        <pc:sldMkLst>
          <pc:docMk/>
          <pc:sldMk cId="2203508558" sldId="290"/>
        </pc:sldMkLst>
        <pc:spChg chg="mod">
          <ac:chgData name="塚本 正巳" userId="6e14375720cd2c28" providerId="LiveId" clId="{1D872AF5-7A3B-4045-BCF5-47431484FCEC}" dt="2021-11-09T00:42:51.046" v="4575" actId="20577"/>
          <ac:spMkLst>
            <pc:docMk/>
            <pc:sldMk cId="2203508558" sldId="290"/>
            <ac:spMk id="2" creationId="{58301E7A-66C1-4995-8D28-1FC2DB7F7216}"/>
          </ac:spMkLst>
        </pc:spChg>
        <pc:spChg chg="mod">
          <ac:chgData name="塚本 正巳" userId="6e14375720cd2c28" providerId="LiveId" clId="{1D872AF5-7A3B-4045-BCF5-47431484FCEC}" dt="2021-10-31T21:15:31.522" v="2270"/>
          <ac:spMkLst>
            <pc:docMk/>
            <pc:sldMk cId="2203508558" sldId="290"/>
            <ac:spMk id="4" creationId="{27231E40-C5C3-4933-AEE6-96969A58FFCF}"/>
          </ac:spMkLst>
        </pc:spChg>
        <pc:spChg chg="mod">
          <ac:chgData name="塚本 正巳" userId="6e14375720cd2c28" providerId="LiveId" clId="{1D872AF5-7A3B-4045-BCF5-47431484FCEC}" dt="2021-11-03T10:16:24.946" v="2331" actId="20577"/>
          <ac:spMkLst>
            <pc:docMk/>
            <pc:sldMk cId="2203508558" sldId="290"/>
            <ac:spMk id="7" creationId="{00000000-0000-0000-0000-000000000000}"/>
          </ac:spMkLst>
        </pc:spChg>
      </pc:sldChg>
      <pc:sldChg chg="addSp delSp modSp new mod ord">
        <pc:chgData name="塚本 正巳" userId="6e14375720cd2c28" providerId="LiveId" clId="{1D872AF5-7A3B-4045-BCF5-47431484FCEC}" dt="2021-11-09T00:42:56.635" v="4577" actId="20577"/>
        <pc:sldMkLst>
          <pc:docMk/>
          <pc:sldMk cId="4291052967" sldId="291"/>
        </pc:sldMkLst>
        <pc:spChg chg="mod">
          <ac:chgData name="塚本 正巳" userId="6e14375720cd2c28" providerId="LiveId" clId="{1D872AF5-7A3B-4045-BCF5-47431484FCEC}" dt="2021-11-09T00:42:56.635" v="4577" actId="20577"/>
          <ac:spMkLst>
            <pc:docMk/>
            <pc:sldMk cId="4291052967" sldId="291"/>
            <ac:spMk id="2" creationId="{A2FA49EA-8AB1-4B9E-BFD3-5431027245A8}"/>
          </ac:spMkLst>
        </pc:spChg>
        <pc:spChg chg="del">
          <ac:chgData name="塚本 正巳" userId="6e14375720cd2c28" providerId="LiveId" clId="{1D872AF5-7A3B-4045-BCF5-47431484FCEC}" dt="2021-11-05T23:53:03.602" v="2539"/>
          <ac:spMkLst>
            <pc:docMk/>
            <pc:sldMk cId="4291052967" sldId="291"/>
            <ac:spMk id="3" creationId="{FFC5BB9B-3A31-4511-8C2C-3E4291613293}"/>
          </ac:spMkLst>
        </pc:spChg>
        <pc:spChg chg="mod">
          <ac:chgData name="塚本 正巳" userId="6e14375720cd2c28" providerId="LiveId" clId="{1D872AF5-7A3B-4045-BCF5-47431484FCEC}" dt="2021-11-08T22:03:24.035" v="3750" actId="6549"/>
          <ac:spMkLst>
            <pc:docMk/>
            <pc:sldMk cId="4291052967" sldId="291"/>
            <ac:spMk id="4" creationId="{3933FA4E-12D1-486B-B1E5-BA9B5CB81EB1}"/>
          </ac:spMkLst>
        </pc:spChg>
        <pc:spChg chg="add mod">
          <ac:chgData name="塚本 正巳" userId="6e14375720cd2c28" providerId="LiveId" clId="{1D872AF5-7A3B-4045-BCF5-47431484FCEC}" dt="2021-11-08T22:12:54.996" v="3815" actId="20577"/>
          <ac:spMkLst>
            <pc:docMk/>
            <pc:sldMk cId="4291052967" sldId="291"/>
            <ac:spMk id="7" creationId="{D553C689-3E26-418B-9BA6-A505F1294DB0}"/>
          </ac:spMkLst>
        </pc:spChg>
        <pc:spChg chg="add mod">
          <ac:chgData name="塚本 正巳" userId="6e14375720cd2c28" providerId="LiveId" clId="{1D872AF5-7A3B-4045-BCF5-47431484FCEC}" dt="2021-11-08T22:05:17.456" v="3755" actId="1076"/>
          <ac:spMkLst>
            <pc:docMk/>
            <pc:sldMk cId="4291052967" sldId="291"/>
            <ac:spMk id="9" creationId="{20EDEA46-19B6-4368-9960-BDF68ABB1021}"/>
          </ac:spMkLst>
        </pc:spChg>
        <pc:picChg chg="add mod">
          <ac:chgData name="塚本 正巳" userId="6e14375720cd2c28" providerId="LiveId" clId="{1D872AF5-7A3B-4045-BCF5-47431484FCEC}" dt="2021-11-08T22:05:08.024" v="3752" actId="1076"/>
          <ac:picMkLst>
            <pc:docMk/>
            <pc:sldMk cId="4291052967" sldId="291"/>
            <ac:picMk id="5" creationId="{24445BE6-E23B-4DE9-94E9-9C0811C29139}"/>
          </ac:picMkLst>
        </pc:picChg>
        <pc:picChg chg="add">
          <ac:chgData name="塚本 正巳" userId="6e14375720cd2c28" providerId="LiveId" clId="{1D872AF5-7A3B-4045-BCF5-47431484FCEC}" dt="2021-11-06T00:25:23.460" v="2972" actId="22"/>
          <ac:picMkLst>
            <pc:docMk/>
            <pc:sldMk cId="4291052967" sldId="291"/>
            <ac:picMk id="11" creationId="{0CB552C3-FB15-4F75-BE8E-319F99ED08EC}"/>
          </ac:picMkLst>
        </pc:picChg>
      </pc:sldChg>
    </pc:docChg>
  </pc:docChgLst>
  <pc:docChgLst>
    <pc:chgData name="塚本 正巳" userId="6e14375720cd2c28" providerId="LiveId" clId="{A419F7D4-DC64-4135-8CCC-29FFD31B26D8}"/>
    <pc:docChg chg="custSel addSld delSld modSld">
      <pc:chgData name="塚本 正巳" userId="6e14375720cd2c28" providerId="LiveId" clId="{A419F7D4-DC64-4135-8CCC-29FFD31B26D8}" dt="2021-11-10T05:22:59.895" v="616" actId="6549"/>
      <pc:docMkLst>
        <pc:docMk/>
      </pc:docMkLst>
      <pc:sldChg chg="modSp mod">
        <pc:chgData name="塚本 正巳" userId="6e14375720cd2c28" providerId="LiveId" clId="{A419F7D4-DC64-4135-8CCC-29FFD31B26D8}" dt="2021-11-10T05:22:59.895" v="616" actId="6549"/>
        <pc:sldMkLst>
          <pc:docMk/>
          <pc:sldMk cId="3824617044" sldId="266"/>
        </pc:sldMkLst>
        <pc:spChg chg="mod">
          <ac:chgData name="塚本 正巳" userId="6e14375720cd2c28" providerId="LiveId" clId="{A419F7D4-DC64-4135-8CCC-29FFD31B26D8}" dt="2021-11-10T05:22:59.895" v="616" actId="6549"/>
          <ac:spMkLst>
            <pc:docMk/>
            <pc:sldMk cId="3824617044" sldId="266"/>
            <ac:spMk id="3" creationId="{00000000-0000-0000-0000-000000000000}"/>
          </ac:spMkLst>
        </pc:spChg>
      </pc:sldChg>
      <pc:sldChg chg="modSp mod">
        <pc:chgData name="塚本 正巳" userId="6e14375720cd2c28" providerId="LiveId" clId="{A419F7D4-DC64-4135-8CCC-29FFD31B26D8}" dt="2021-10-28T09:45:42.753" v="374" actId="20577"/>
        <pc:sldMkLst>
          <pc:docMk/>
          <pc:sldMk cId="3465760772" sldId="278"/>
        </pc:sldMkLst>
        <pc:spChg chg="mod">
          <ac:chgData name="塚本 正巳" userId="6e14375720cd2c28" providerId="LiveId" clId="{A419F7D4-DC64-4135-8CCC-29FFD31B26D8}" dt="2021-10-28T09:45:42.753" v="374" actId="20577"/>
          <ac:spMkLst>
            <pc:docMk/>
            <pc:sldMk cId="3465760772" sldId="278"/>
            <ac:spMk id="3" creationId="{00000000-0000-0000-0000-000000000000}"/>
          </ac:spMkLst>
        </pc:spChg>
      </pc:sldChg>
      <pc:sldChg chg="addSp delSp modSp mod">
        <pc:chgData name="塚本 正巳" userId="6e14375720cd2c28" providerId="LiveId" clId="{A419F7D4-DC64-4135-8CCC-29FFD31B26D8}" dt="2021-10-28T09:40:56.346" v="362" actId="20577"/>
        <pc:sldMkLst>
          <pc:docMk/>
          <pc:sldMk cId="3909058097" sldId="279"/>
        </pc:sldMkLst>
        <pc:spChg chg="del">
          <ac:chgData name="塚本 正巳" userId="6e14375720cd2c28" providerId="LiveId" clId="{A419F7D4-DC64-4135-8CCC-29FFD31B26D8}" dt="2021-10-28T09:24:21.427" v="0" actId="931"/>
          <ac:spMkLst>
            <pc:docMk/>
            <pc:sldMk cId="3909058097" sldId="279"/>
            <ac:spMk id="3" creationId="{00000000-0000-0000-0000-000000000000}"/>
          </ac:spMkLst>
        </pc:spChg>
        <pc:spChg chg="mod">
          <ac:chgData name="塚本 正巳" userId="6e14375720cd2c28" providerId="LiveId" clId="{A419F7D4-DC64-4135-8CCC-29FFD31B26D8}" dt="2021-10-28T09:40:56.346" v="362" actId="20577"/>
          <ac:spMkLst>
            <pc:docMk/>
            <pc:sldMk cId="3909058097" sldId="279"/>
            <ac:spMk id="4" creationId="{00000000-0000-0000-0000-000000000000}"/>
          </ac:spMkLst>
        </pc:spChg>
        <pc:picChg chg="add mod">
          <ac:chgData name="塚本 正巳" userId="6e14375720cd2c28" providerId="LiveId" clId="{A419F7D4-DC64-4135-8CCC-29FFD31B26D8}" dt="2021-10-28T09:24:39.574" v="3" actId="14100"/>
          <ac:picMkLst>
            <pc:docMk/>
            <pc:sldMk cId="3909058097" sldId="279"/>
            <ac:picMk id="8" creationId="{F255528A-FDCB-46F0-858C-955D9FB52DBF}"/>
          </ac:picMkLst>
        </pc:picChg>
      </pc:sldChg>
      <pc:sldChg chg="modSp mod">
        <pc:chgData name="塚本 正巳" userId="6e14375720cd2c28" providerId="LiveId" clId="{A419F7D4-DC64-4135-8CCC-29FFD31B26D8}" dt="2021-10-28T09:51:36.074" v="487" actId="20577"/>
        <pc:sldMkLst>
          <pc:docMk/>
          <pc:sldMk cId="3364132611" sldId="281"/>
        </pc:sldMkLst>
        <pc:spChg chg="mod">
          <ac:chgData name="塚本 正巳" userId="6e14375720cd2c28" providerId="LiveId" clId="{A419F7D4-DC64-4135-8CCC-29FFD31B26D8}" dt="2021-10-28T09:51:36.074" v="487" actId="20577"/>
          <ac:spMkLst>
            <pc:docMk/>
            <pc:sldMk cId="3364132611" sldId="281"/>
            <ac:spMk id="4" creationId="{00000000-0000-0000-0000-000000000000}"/>
          </ac:spMkLst>
        </pc:spChg>
      </pc:sldChg>
      <pc:sldChg chg="del">
        <pc:chgData name="塚本 正巳" userId="6e14375720cd2c28" providerId="LiveId" clId="{A419F7D4-DC64-4135-8CCC-29FFD31B26D8}" dt="2021-11-10T05:14:39.656" v="592" actId="47"/>
        <pc:sldMkLst>
          <pc:docMk/>
          <pc:sldMk cId="1259124453" sldId="282"/>
        </pc:sldMkLst>
      </pc:sldChg>
      <pc:sldChg chg="modSp del mod">
        <pc:chgData name="塚本 正巳" userId="6e14375720cd2c28" providerId="LiveId" clId="{A419F7D4-DC64-4135-8CCC-29FFD31B26D8}" dt="2021-11-10T05:21:06.935" v="613" actId="47"/>
        <pc:sldMkLst>
          <pc:docMk/>
          <pc:sldMk cId="903372878" sldId="284"/>
        </pc:sldMkLst>
        <pc:spChg chg="mod">
          <ac:chgData name="塚本 正巳" userId="6e14375720cd2c28" providerId="LiveId" clId="{A419F7D4-DC64-4135-8CCC-29FFD31B26D8}" dt="2021-11-10T05:21:05.045" v="612"/>
          <ac:spMkLst>
            <pc:docMk/>
            <pc:sldMk cId="903372878" sldId="284"/>
            <ac:spMk id="4" creationId="{00000000-0000-0000-0000-000000000000}"/>
          </ac:spMkLst>
        </pc:spChg>
      </pc:sldChg>
      <pc:sldChg chg="modSp mod">
        <pc:chgData name="塚本 正巳" userId="6e14375720cd2c28" providerId="LiveId" clId="{A419F7D4-DC64-4135-8CCC-29FFD31B26D8}" dt="2021-11-10T05:06:44.952" v="584"/>
        <pc:sldMkLst>
          <pc:docMk/>
          <pc:sldMk cId="2230659725" sldId="285"/>
        </pc:sldMkLst>
        <pc:spChg chg="mod">
          <ac:chgData name="塚本 正巳" userId="6e14375720cd2c28" providerId="LiveId" clId="{A419F7D4-DC64-4135-8CCC-29FFD31B26D8}" dt="2021-11-10T05:06:44.952" v="584"/>
          <ac:spMkLst>
            <pc:docMk/>
            <pc:sldMk cId="2230659725" sldId="285"/>
            <ac:spMk id="3" creationId="{00000000-0000-0000-0000-000000000000}"/>
          </ac:spMkLst>
        </pc:spChg>
      </pc:sldChg>
      <pc:sldChg chg="addSp delSp modSp new mod">
        <pc:chgData name="塚本 正巳" userId="6e14375720cd2c28" providerId="LiveId" clId="{A419F7D4-DC64-4135-8CCC-29FFD31B26D8}" dt="2021-11-10T05:14:48.249" v="593" actId="1076"/>
        <pc:sldMkLst>
          <pc:docMk/>
          <pc:sldMk cId="1934821606" sldId="292"/>
        </pc:sldMkLst>
        <pc:spChg chg="del">
          <ac:chgData name="塚本 正巳" userId="6e14375720cd2c28" providerId="LiveId" clId="{A419F7D4-DC64-4135-8CCC-29FFD31B26D8}" dt="2021-11-10T05:14:22.815" v="590" actId="478"/>
          <ac:spMkLst>
            <pc:docMk/>
            <pc:sldMk cId="1934821606" sldId="292"/>
            <ac:spMk id="2" creationId="{39CFCFE0-92F2-44E0-A584-DD547D85AEF0}"/>
          </ac:spMkLst>
        </pc:spChg>
        <pc:picChg chg="add mod">
          <ac:chgData name="塚本 正巳" userId="6e14375720cd2c28" providerId="LiveId" clId="{A419F7D4-DC64-4135-8CCC-29FFD31B26D8}" dt="2021-11-10T05:14:48.249" v="593" actId="1076"/>
          <ac:picMkLst>
            <pc:docMk/>
            <pc:sldMk cId="1934821606" sldId="292"/>
            <ac:picMk id="3" creationId="{11EA8A8C-BDC8-43A2-B66F-BA2976967F46}"/>
          </ac:picMkLst>
        </pc:picChg>
      </pc:sldChg>
    </pc:docChg>
  </pc:docChgLst>
</pc:chgInfo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1298</Words>
  <Application>Microsoft Office PowerPoint</Application>
  <PresentationFormat>ワイド画面</PresentationFormat>
  <Paragraphs>208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游明朝</vt:lpstr>
      <vt:lpstr>Arial</vt:lpstr>
      <vt:lpstr>Calibri</vt:lpstr>
      <vt:lpstr>Calibri Light</vt:lpstr>
      <vt:lpstr>Century</vt:lpstr>
      <vt:lpstr>Office テーマ</vt:lpstr>
      <vt:lpstr>デジタル化対応のための基礎知識</vt:lpstr>
      <vt:lpstr>１、インターネット</vt:lpstr>
      <vt:lpstr> １－１ インターネットの仕組み </vt:lpstr>
      <vt:lpstr>１－２プロバイダー </vt:lpstr>
      <vt:lpstr>１－３　URL</vt:lpstr>
      <vt:lpstr>近隣３町の予約サイトのURL</vt:lpstr>
      <vt:lpstr>２、　ブラウザ</vt:lpstr>
      <vt:lpstr>３、 QRコード利用 簡易接続 </vt:lpstr>
      <vt:lpstr>４、　WEB検索</vt:lpstr>
      <vt:lpstr>５、メール</vt:lpstr>
      <vt:lpstr>    ６、スマホ ６ｰ１スマホの特徴   </vt:lpstr>
      <vt:lpstr>６ー３ 無線通信網の利用</vt:lpstr>
      <vt:lpstr>６ｰ４ SIM💳</vt:lpstr>
      <vt:lpstr>６－５ アプリの利用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デジタル化対応のための基礎技術</dc:title>
  <dc:creator>塚本 正巳</dc:creator>
  <cp:lastModifiedBy>塚本 正巳</cp:lastModifiedBy>
  <cp:revision>118</cp:revision>
  <dcterms:created xsi:type="dcterms:W3CDTF">2021-06-06T02:46:24Z</dcterms:created>
  <dcterms:modified xsi:type="dcterms:W3CDTF">2022-04-25T06:17:33Z</dcterms:modified>
</cp:coreProperties>
</file>