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91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08" y="108"/>
      </p:cViewPr>
      <p:guideLst>
        <p:guide orient="horz" pos="2568"/>
        <p:guide pos="27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塚本 正巳" userId="6e14375720cd2c28" providerId="LiveId" clId="{4C5F7C30-4979-E64A-AA9F-290A1E5C3104}"/>
    <pc:docChg chg="modSld">
      <pc:chgData name="塚本 正巳" userId="6e14375720cd2c28" providerId="LiveId" clId="{4C5F7C30-4979-E64A-AA9F-290A1E5C3104}" dt="2021-03-04T00:13:04.984" v="0" actId="1076"/>
      <pc:docMkLst>
        <pc:docMk/>
      </pc:docMkLst>
      <pc:sldChg chg="modSp">
        <pc:chgData name="塚本 正巳" userId="6e14375720cd2c28" providerId="LiveId" clId="{4C5F7C30-4979-E64A-AA9F-290A1E5C3104}" dt="2021-03-04T00:13:04.984" v="0" actId="1076"/>
        <pc:sldMkLst>
          <pc:docMk/>
          <pc:sldMk cId="1051858563" sldId="271"/>
        </pc:sldMkLst>
        <pc:picChg chg="mod">
          <ac:chgData name="塚本 正巳" userId="6e14375720cd2c28" providerId="LiveId" clId="{4C5F7C30-4979-E64A-AA9F-290A1E5C3104}" dt="2021-03-04T00:13:04.984" v="0" actId="1076"/>
          <ac:picMkLst>
            <pc:docMk/>
            <pc:sldMk cId="1051858563" sldId="271"/>
            <ac:picMk id="8" creationId="{00000000-0000-0000-0000-000000000000}"/>
          </ac:picMkLst>
        </pc:picChg>
      </pc:sldChg>
    </pc:docChg>
  </pc:docChgLst>
</pc:chgInfo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3091</TotalTime>
  <Words>251</Words>
  <Application>Microsoft Office PowerPoint</Application>
  <PresentationFormat>ワイド画面</PresentationFormat>
  <Paragraphs>124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Office テーマ</vt:lpstr>
      <vt:lpstr>ＫＧＳで対局する方法</vt:lpstr>
      <vt:lpstr>KGS入室画面</vt:lpstr>
      <vt:lpstr> 設定</vt:lpstr>
      <vt:lpstr>ログイン メニュー</vt:lpstr>
      <vt:lpstr>１、ファイル</vt:lpstr>
      <vt:lpstr>２、自動対局申し込み</vt:lpstr>
      <vt:lpstr>３、ユーザ</vt:lpstr>
      <vt:lpstr>３-１自分、仲間の勝敗等を調べる</vt:lpstr>
      <vt:lpstr>３-２ユーザーとメッセージ 交信</vt:lpstr>
      <vt:lpstr>４、部屋</vt:lpstr>
      <vt:lpstr>５、その他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ＫＧＳで対局する方法</dc:title>
  <dc:creator>塚本 正巳</dc:creator>
  <cp:lastModifiedBy>塚本 正巳</cp:lastModifiedBy>
  <cp:revision>259</cp:revision>
  <dcterms:created xsi:type="dcterms:W3CDTF">2021-02-02T04:35:58Z</dcterms:created>
  <dcterms:modified xsi:type="dcterms:W3CDTF">2021-05-10T03:14:45Z</dcterms:modified>
</cp:coreProperties>
</file>